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96" d="100"/>
          <a:sy n="96" d="100"/>
        </p:scale>
        <p:origin x="2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ТИМА – граффити, инструмент борьбы с пропагандой наркотиков</a:t>
            </a:r>
            <a:endParaRPr lang="ru-RU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529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64680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проекта</a:t>
            </a:r>
            <a:endParaRPr lang="ru-RU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6424" y="1659835"/>
            <a:ext cx="8791575" cy="3597965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T-MAN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осознанные граффити, как эффективный инструмент борьбы с пропагандой наркотиков и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обсценной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лексикой.  Проект подразумевает борьбу с рекламой наркотиков на фасадах домов путем нанесения изображений пикселей с помощью простых трафаретов, а также разработанного персонажа T-MAN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NiNO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(ТИМА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НиНо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Доработка образа персонажа, узнаваемого для жителей Нижегородского региона. Проект существует и разработан коллегами из г. Иркутска. Я как представитель арт-кластера и житель г. Семенов хочу предложить реализацию данного проекта на территории нашего региона, что бы в дальнейшем не только в Нижнем Новгороде, но и  в Нижегородской обл. организовать региональное представительство  проекта, который на сегодняшний момент имеет административную и культурную поддержку в Иркутске и в Москве.</a:t>
            </a:r>
          </a:p>
        </p:txBody>
      </p:sp>
    </p:spTree>
    <p:extLst>
      <p:ext uri="{BB962C8B-B14F-4D97-AF65-F5344CB8AC3E}">
        <p14:creationId xmlns:p14="http://schemas.microsoft.com/office/powerpoint/2010/main" val="1071079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8654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аудитория проекта</a:t>
            </a: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6424" y="1987826"/>
            <a:ext cx="8791575" cy="3568148"/>
          </a:xfrm>
        </p:spPr>
        <p:txBody>
          <a:bodyPr>
            <a:normAutofit fontScale="77500" lnSpcReduction="20000"/>
          </a:bodyPr>
          <a:lstStyle/>
          <a:p>
            <a:r>
              <a:rPr lang="ru-RU" sz="2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Население </a:t>
            </a:r>
            <a:r>
              <a:rPr lang="ru-RU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городов Нижнего Новгорода и Семенова от 15 лет и старше:</a:t>
            </a:r>
          </a:p>
          <a:p>
            <a:r>
              <a:rPr lang="ru-RU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15-20 лет - лица, склонные к употреблению наркотических веществ, которые в процессе взаимодействия с персонажем будут интересоваться культурой граффити, в противовес нынешним устремлениям;</a:t>
            </a:r>
          </a:p>
          <a:p>
            <a:r>
              <a:rPr lang="ru-RU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21 -30 лет - лица, понимающие пагубность воздействия рекламы наркотических средств и готовые противодействовать распространению подобной рекламы. </a:t>
            </a:r>
          </a:p>
          <a:p>
            <a:r>
              <a:rPr lang="ru-RU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30+ - сознательное население города, которое поддерживает идею закрашивание надписей, содержащих в себе не только наркотическую пропаганду, но и нецензурную лексику, нанесения поверх изображений художественного, эстетического характера.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9848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4480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проекта</a:t>
            </a: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6424" y="1570383"/>
            <a:ext cx="8791575" cy="459187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момент проблема пропаганды наркомании среди подрастающего поколения захватывает все регионы РФ. В Нижегородской области по данным Доклада " «О состоянии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наркоситуации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Нижегородской области. по итогам 2021 года» уровень вовлеченности несовершеннолетних, в незаконный оборот наркотиков на территории Семеновского района характеризуется как "предкризисный", тогда как в целом регион рассматривается как "нейтральный", позитивные изменения наблюдаются с конца 2018гг, однако опасения вызывают проблемы нелегального оборота наркотических средств через использования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-технологий.  Сообщается, что в целях стабилизации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наркоситуации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территории региона, в Управлении по контролю за оборотом наркотиков ГУ МВД России по Нижегородской области создан отдел по противодействию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наркоугрозе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сети Интернет и борьбе с легализацией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наркодоходов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(https://pravda-nn.ru/news/antinarkoticheskaya-komissiya-nizhegorodskoj-oblasti-otsenila-situatsiyu-v-regione-po-itogam-2021-goda/?ysclid=l4snpuyf54387056120). </a:t>
            </a:r>
          </a:p>
        </p:txBody>
      </p:sp>
    </p:spTree>
    <p:extLst>
      <p:ext uri="{BB962C8B-B14F-4D97-AF65-F5344CB8AC3E}">
        <p14:creationId xmlns:p14="http://schemas.microsoft.com/office/powerpoint/2010/main" val="1467746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94722" y="1122363"/>
            <a:ext cx="8173277" cy="656741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проекта</a:t>
            </a: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6424" y="1779103"/>
            <a:ext cx="8791575" cy="436327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Известно, что распространители наркотиков используют не только цифровую среду при  коммуникации, для переадресации на мессенджеры используют надписи на фасадах зданий и сооружений. В настоящий момент не существует системного алгоритма  борьбы с данным явлением. Закрашивание надписей происходит эпизодически волонтерами или управляющими компаниями, разрозненно, иногда с нарушением градостроительных норм. Предлагаемое решение эффективно своей доступностью и простотой. К тому же наш город с недавних пор именуется негласной столицей российского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street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arta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(https://zen.yandex.ru/media/artflash/nijnii-novgorod--rossiiskaia-stolica-stritarta-624aeef62664b56b3164e471),(https://experience.tripster.ru/experience/28028/?ysclid=l4sncmvfr020150450) что увеличивает шансы на то, что проект поддержат не только обычные жители города, но и представители арт-кластера: начинающие и именитые художники этого направления. 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Цифровой персонаж создан в честь российского программиста Алексея Пажитнова, который в 1984г. создал игру "Тетрис". Алексей является одним из родоначальников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GameDev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России, с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бэкграундом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более 3 миллиардов пользователей приложения. Продвигая выдуманного персонажа имеется возможность рассказать о реальном отечественном герое цифрового мира.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7906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55937" y="1113183"/>
            <a:ext cx="8791575" cy="99391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проекта</a:t>
            </a:r>
            <a:endParaRPr lang="ru-RU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6424" y="2256183"/>
            <a:ext cx="8791575" cy="3906078"/>
          </a:xfrm>
        </p:spPr>
        <p:txBody>
          <a:bodyPr>
            <a:noAutofit/>
          </a:bodyPr>
          <a:lstStyle/>
          <a:p>
            <a:pPr algn="just"/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Нивелировать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рекламу наркотиков и нецензурных надписей на фасадах домов путем нанесения изображения пикселей через трафареты.</a:t>
            </a:r>
          </a:p>
          <a:p>
            <a:pPr algn="just"/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Доработать методологию существующего проекта для открытия регионального представительства в Нижегородском регионе, путем дальнейшего взаимодействия с галерей современного искусства "E-u-</a:t>
            </a:r>
            <a:r>
              <a:rPr lang="ru-RU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genius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(г. Нижний Новгород).</a:t>
            </a:r>
          </a:p>
          <a:p>
            <a:pPr algn="just"/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Доработать анимационный персонаж, 3D-образ героя, трафаретов для нанесения на фасады домов с учетом культурного колорита и традиций региона (например, семеновская роспись).</a:t>
            </a:r>
          </a:p>
          <a:p>
            <a:pPr algn="just"/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Создать условия для внедрения и развития проекта осознанных граффити на территории Нижнего Новгорода и Семенова.</a:t>
            </a:r>
          </a:p>
          <a:p>
            <a:pPr algn="just"/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Организовать проведение серий лекций, мастер классов и экскурсий (в формате </a:t>
            </a:r>
            <a:r>
              <a:rPr lang="ru-RU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квестов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для привлечения внимания общественности и большего понимания социокультурной цели проекта.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03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98473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6424" y="2325757"/>
            <a:ext cx="8791575" cy="2932043"/>
          </a:xfrm>
        </p:spPr>
        <p:txBody>
          <a:bodyPr>
            <a:normAutofit/>
          </a:bodyPr>
          <a:lstStyle/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регионального представительства проекта "ТИМА в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НиНо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-  масштабируемого цифрового инструмента для борьбы с рекламой наркотиков и нецензурными надписями на фасадах зданий с помощью инструментов современного искусства и цифровых технологий. Появление нового, узнаваемого персонажа - "героя нашего времени" прототипом для создания которого, выступил отечественный программист Алексей Пажитнов.</a:t>
            </a:r>
          </a:p>
        </p:txBody>
      </p:sp>
    </p:spTree>
    <p:extLst>
      <p:ext uri="{BB962C8B-B14F-4D97-AF65-F5344CB8AC3E}">
        <p14:creationId xmlns:p14="http://schemas.microsoft.com/office/powerpoint/2010/main" val="1245911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98473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Партнеры проекта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6424" y="2325757"/>
            <a:ext cx="8791575" cy="2932043"/>
          </a:xfrm>
        </p:spPr>
        <p:txBody>
          <a:bodyPr>
            <a:normAutofit/>
          </a:bodyPr>
          <a:lstStyle/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Известный арт-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блогер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галерист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коллекционер - Юрий Омельченко поддерживает инициативу коллег и планирует вывести на федеральный уровень, открывая в крупных городах представительства проекта, в том числе и в нашем городе. Я планирую получить поддержку от таких организаций как галерея современного искусства "E-u-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genius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", проект проводится в кооперации с ПАО "МТС", ООО "Спортмастер", на территории Иркутской области - предполагается заполучить поддержку от этих компаний в нашем регионе.</a:t>
            </a:r>
          </a:p>
        </p:txBody>
      </p:sp>
    </p:spTree>
    <p:extLst>
      <p:ext uri="{BB962C8B-B14F-4D97-AF65-F5344CB8AC3E}">
        <p14:creationId xmlns:p14="http://schemas.microsoft.com/office/powerpoint/2010/main" val="38815052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16</TotalTime>
  <Words>778</Words>
  <Application>Microsoft Office PowerPoint</Application>
  <PresentationFormat>Широкоэкранный</PresentationFormat>
  <Paragraphs>23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Trebuchet MS</vt:lpstr>
      <vt:lpstr>Tw Cen MT</vt:lpstr>
      <vt:lpstr>Контур</vt:lpstr>
      <vt:lpstr>ТИМА – граффити, инструмент борьбы с пропагандой наркотиков</vt:lpstr>
      <vt:lpstr>Описание проекта</vt:lpstr>
      <vt:lpstr>Целевая аудитория проекта</vt:lpstr>
      <vt:lpstr>Актуальность проекта</vt:lpstr>
      <vt:lpstr>Актуальность проекта</vt:lpstr>
      <vt:lpstr>Задачи проекта</vt:lpstr>
      <vt:lpstr>Цель проекта</vt:lpstr>
      <vt:lpstr>Партнеры проекта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ТИМА – граффити, инструмент борьбы с пропагандой наркотиков</dc:title>
  <dc:creator>User</dc:creator>
  <cp:lastModifiedBy>User</cp:lastModifiedBy>
  <cp:revision>2</cp:revision>
  <dcterms:created xsi:type="dcterms:W3CDTF">2022-06-24T19:36:39Z</dcterms:created>
  <dcterms:modified xsi:type="dcterms:W3CDTF">2022-06-24T19:53:19Z</dcterms:modified>
</cp:coreProperties>
</file>